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74" r:id="rId5"/>
    <p:sldId id="284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1219" y="-6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763815"/>
            <a:ext cx="9900055" cy="36779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</a:t>
            </a:r>
            <a:endParaRPr kumimoji="1" lang="en-US" altLang="ja-JP" sz="115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endParaRPr kumimoji="1" lang="ja-JP" altLang="en-US" sz="11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808820"/>
            <a:ext cx="9900055" cy="3677930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</a:t>
            </a:r>
            <a:endParaRPr kumimoji="1" lang="en-US" altLang="ja-JP" sz="11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endParaRPr kumimoji="1" lang="ja-JP" altLang="en-US" sz="11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7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グループ化 101"/>
          <p:cNvGrpSpPr/>
          <p:nvPr/>
        </p:nvGrpSpPr>
        <p:grpSpPr>
          <a:xfrm>
            <a:off x="1894148" y="466155"/>
            <a:ext cx="5954004" cy="5954004"/>
            <a:chOff x="465488" y="368538"/>
            <a:chExt cx="1803098" cy="1803098"/>
          </a:xfrm>
        </p:grpSpPr>
        <p:grpSp>
          <p:nvGrpSpPr>
            <p:cNvPr id="103" name="グループ化 102"/>
            <p:cNvGrpSpPr/>
            <p:nvPr/>
          </p:nvGrpSpPr>
          <p:grpSpPr>
            <a:xfrm>
              <a:off x="465488" y="368538"/>
              <a:ext cx="1803098" cy="1803098"/>
              <a:chOff x="465488" y="368538"/>
              <a:chExt cx="1803098" cy="1803098"/>
            </a:xfrm>
          </p:grpSpPr>
          <p:sp>
            <p:nvSpPr>
              <p:cNvPr id="118" name="円/楕円 117"/>
              <p:cNvSpPr/>
              <p:nvPr/>
            </p:nvSpPr>
            <p:spPr>
              <a:xfrm>
                <a:off x="465488" y="368538"/>
                <a:ext cx="1803098" cy="1803098"/>
              </a:xfrm>
              <a:prstGeom prst="ellipse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19" name="グループ化 118"/>
              <p:cNvGrpSpPr/>
              <p:nvPr/>
            </p:nvGrpSpPr>
            <p:grpSpPr>
              <a:xfrm>
                <a:off x="735478" y="407318"/>
                <a:ext cx="1008112" cy="1725538"/>
                <a:chOff x="1395878" y="407318"/>
                <a:chExt cx="1008112" cy="1725538"/>
              </a:xfrm>
            </p:grpSpPr>
            <p:sp>
              <p:nvSpPr>
                <p:cNvPr id="131" name="正方形/長方形 130"/>
                <p:cNvSpPr/>
                <p:nvPr/>
              </p:nvSpPr>
              <p:spPr>
                <a:xfrm>
                  <a:off x="1395878" y="476672"/>
                  <a:ext cx="1008112" cy="1512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台形 131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台形 132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0" name="グループ化 119"/>
              <p:cNvGrpSpPr/>
              <p:nvPr/>
            </p:nvGrpSpPr>
            <p:grpSpPr>
              <a:xfrm>
                <a:off x="735478" y="476672"/>
                <a:ext cx="1008112" cy="1512168"/>
                <a:chOff x="4405778" y="476672"/>
                <a:chExt cx="1008112" cy="1512168"/>
              </a:xfrm>
            </p:grpSpPr>
            <p:sp>
              <p:nvSpPr>
                <p:cNvPr id="129" name="正方形/長方形 128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正方形/長方形 129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1" name="グループ化 120"/>
              <p:cNvGrpSpPr/>
              <p:nvPr/>
            </p:nvGrpSpPr>
            <p:grpSpPr>
              <a:xfrm>
                <a:off x="807486" y="407318"/>
                <a:ext cx="766593" cy="1725538"/>
                <a:chOff x="4476992" y="407318"/>
                <a:chExt cx="766593" cy="1725538"/>
              </a:xfrm>
            </p:grpSpPr>
            <p:sp>
              <p:nvSpPr>
                <p:cNvPr id="123" name="台形 122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台形 123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5" name="グループ化 124"/>
                <p:cNvGrpSpPr/>
                <p:nvPr/>
              </p:nvGrpSpPr>
              <p:grpSpPr>
                <a:xfrm>
                  <a:off x="5001179" y="1159021"/>
                  <a:ext cx="128789" cy="144317"/>
                  <a:chOff x="3724147" y="3356992"/>
                  <a:chExt cx="178957" cy="144016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126" name="角丸四角形 125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円/楕円 126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" name="円/楕円 127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2" name="環状矢印 121"/>
              <p:cNvSpPr/>
              <p:nvPr/>
            </p:nvSpPr>
            <p:spPr>
              <a:xfrm flipV="1">
                <a:off x="1023510" y="1124744"/>
                <a:ext cx="1008112" cy="440216"/>
              </a:xfrm>
              <a:prstGeom prst="circularArrow">
                <a:avLst>
                  <a:gd name="adj1" fmla="val 14370"/>
                  <a:gd name="adj2" fmla="val 1325496"/>
                  <a:gd name="adj3" fmla="val 2330281"/>
                  <a:gd name="adj4" fmla="val 13640869"/>
                  <a:gd name="adj5" fmla="val 16722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1056949" y="687492"/>
              <a:ext cx="189072" cy="298993"/>
              <a:chOff x="7797316" y="3070970"/>
              <a:chExt cx="1026172" cy="1622761"/>
            </a:xfrm>
          </p:grpSpPr>
          <p:grpSp>
            <p:nvGrpSpPr>
              <p:cNvPr id="105" name="グループ化 104"/>
              <p:cNvGrpSpPr/>
              <p:nvPr/>
            </p:nvGrpSpPr>
            <p:grpSpPr>
              <a:xfrm>
                <a:off x="7797316" y="3070970"/>
                <a:ext cx="432048" cy="1622761"/>
                <a:chOff x="7797316" y="3070970"/>
                <a:chExt cx="432048" cy="1622761"/>
              </a:xfrm>
            </p:grpSpPr>
            <p:sp>
              <p:nvSpPr>
                <p:cNvPr id="113" name="円/楕円 112"/>
                <p:cNvSpPr/>
                <p:nvPr/>
              </p:nvSpPr>
              <p:spPr>
                <a:xfrm>
                  <a:off x="7833320" y="3070970"/>
                  <a:ext cx="360040" cy="360040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4" name="グループ化 113"/>
                <p:cNvGrpSpPr/>
                <p:nvPr/>
              </p:nvGrpSpPr>
              <p:grpSpPr>
                <a:xfrm>
                  <a:off x="7797316" y="3886885"/>
                  <a:ext cx="432048" cy="806846"/>
                  <a:chOff x="8481392" y="3178083"/>
                  <a:chExt cx="508580" cy="806846"/>
                </a:xfrm>
                <a:solidFill>
                  <a:srgbClr val="0070C0"/>
                </a:solidFill>
              </p:grpSpPr>
              <p:sp>
                <p:nvSpPr>
                  <p:cNvPr id="116" name="台形 115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" name="台形 116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5" name="片側の 2 つの角を丸めた四角形 114"/>
                <p:cNvSpPr/>
                <p:nvPr/>
              </p:nvSpPr>
              <p:spPr>
                <a:xfrm>
                  <a:off x="7797316" y="3422637"/>
                  <a:ext cx="432048" cy="6572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6" name="グループ化 105"/>
              <p:cNvGrpSpPr/>
              <p:nvPr/>
            </p:nvGrpSpPr>
            <p:grpSpPr>
              <a:xfrm>
                <a:off x="8391440" y="3070970"/>
                <a:ext cx="432048" cy="1622761"/>
                <a:chOff x="8307856" y="3070970"/>
                <a:chExt cx="432048" cy="1622761"/>
              </a:xfrm>
              <a:solidFill>
                <a:srgbClr val="FF33CC"/>
              </a:solidFill>
            </p:grpSpPr>
            <p:sp>
              <p:nvSpPr>
                <p:cNvPr id="107" name="円/楕円 106"/>
                <p:cNvSpPr/>
                <p:nvPr/>
              </p:nvSpPr>
              <p:spPr>
                <a:xfrm>
                  <a:off x="8343860" y="3070970"/>
                  <a:ext cx="360040" cy="36004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8" name="グループ化 107"/>
                <p:cNvGrpSpPr/>
                <p:nvPr/>
              </p:nvGrpSpPr>
              <p:grpSpPr>
                <a:xfrm>
                  <a:off x="8391440" y="3886885"/>
                  <a:ext cx="264880" cy="806846"/>
                  <a:chOff x="8481392" y="3178083"/>
                  <a:chExt cx="508580" cy="806846"/>
                </a:xfrm>
                <a:grpFill/>
              </p:grpSpPr>
              <p:sp>
                <p:nvSpPr>
                  <p:cNvPr id="111" name="台形 110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" name="台形 111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" name="片側の 2 つの角を丸めた四角形 108"/>
                <p:cNvSpPr/>
                <p:nvPr/>
              </p:nvSpPr>
              <p:spPr>
                <a:xfrm>
                  <a:off x="8307856" y="3422637"/>
                  <a:ext cx="432048" cy="5622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片側の 2 つの角を丸めた四角形 109"/>
                <p:cNvSpPr/>
                <p:nvPr/>
              </p:nvSpPr>
              <p:spPr>
                <a:xfrm>
                  <a:off x="8338100" y="3826497"/>
                  <a:ext cx="371560" cy="464248"/>
                </a:xfrm>
                <a:prstGeom prst="round2SameRect">
                  <a:avLst>
                    <a:gd name="adj1" fmla="val 44709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540226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トイレの扉を閉めて下さい</a:t>
            </a:r>
            <a:r>
              <a:rPr lang="en-US" altLang="ja-JP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2609980" y="550825"/>
            <a:ext cx="4522340" cy="4522340"/>
            <a:chOff x="465488" y="368538"/>
            <a:chExt cx="1803098" cy="1803098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465488" y="368538"/>
              <a:ext cx="1803098" cy="1803098"/>
              <a:chOff x="465488" y="368538"/>
              <a:chExt cx="1803098" cy="1803098"/>
            </a:xfrm>
          </p:grpSpPr>
          <p:sp>
            <p:nvSpPr>
              <p:cNvPr id="88" name="円/楕円 87"/>
              <p:cNvSpPr/>
              <p:nvPr/>
            </p:nvSpPr>
            <p:spPr>
              <a:xfrm>
                <a:off x="465488" y="368538"/>
                <a:ext cx="1803098" cy="1803098"/>
              </a:xfrm>
              <a:prstGeom prst="ellipse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89" name="グループ化 88"/>
              <p:cNvGrpSpPr/>
              <p:nvPr/>
            </p:nvGrpSpPr>
            <p:grpSpPr>
              <a:xfrm>
                <a:off x="735478" y="407318"/>
                <a:ext cx="1008112" cy="1725538"/>
                <a:chOff x="1395878" y="407318"/>
                <a:chExt cx="1008112" cy="1725538"/>
              </a:xfrm>
            </p:grpSpPr>
            <p:sp>
              <p:nvSpPr>
                <p:cNvPr id="101" name="正方形/長方形 100"/>
                <p:cNvSpPr/>
                <p:nvPr/>
              </p:nvSpPr>
              <p:spPr>
                <a:xfrm>
                  <a:off x="1395878" y="476672"/>
                  <a:ext cx="1008112" cy="1512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台形 101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台形 102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0" name="グループ化 89"/>
              <p:cNvGrpSpPr/>
              <p:nvPr/>
            </p:nvGrpSpPr>
            <p:grpSpPr>
              <a:xfrm>
                <a:off x="735478" y="476672"/>
                <a:ext cx="1008112" cy="1512168"/>
                <a:chOff x="4405778" y="476672"/>
                <a:chExt cx="1008112" cy="1512168"/>
              </a:xfrm>
            </p:grpSpPr>
            <p:sp>
              <p:nvSpPr>
                <p:cNvPr id="99" name="正方形/長方形 98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" name="グループ化 90"/>
              <p:cNvGrpSpPr/>
              <p:nvPr/>
            </p:nvGrpSpPr>
            <p:grpSpPr>
              <a:xfrm>
                <a:off x="807486" y="407318"/>
                <a:ext cx="766593" cy="1725538"/>
                <a:chOff x="4476992" y="407318"/>
                <a:chExt cx="766593" cy="1725538"/>
              </a:xfrm>
            </p:grpSpPr>
            <p:sp>
              <p:nvSpPr>
                <p:cNvPr id="93" name="台形 92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台形 93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5" name="グループ化 94"/>
                <p:cNvGrpSpPr/>
                <p:nvPr/>
              </p:nvGrpSpPr>
              <p:grpSpPr>
                <a:xfrm>
                  <a:off x="5001179" y="1159021"/>
                  <a:ext cx="128789" cy="144317"/>
                  <a:chOff x="3724147" y="3356992"/>
                  <a:chExt cx="178957" cy="144016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96" name="角丸四角形 95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96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円/楕円 97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2" name="環状矢印 91"/>
              <p:cNvSpPr/>
              <p:nvPr/>
            </p:nvSpPr>
            <p:spPr>
              <a:xfrm flipV="1">
                <a:off x="1023510" y="1124744"/>
                <a:ext cx="1008112" cy="440216"/>
              </a:xfrm>
              <a:prstGeom prst="circularArrow">
                <a:avLst>
                  <a:gd name="adj1" fmla="val 14370"/>
                  <a:gd name="adj2" fmla="val 1325496"/>
                  <a:gd name="adj3" fmla="val 2330281"/>
                  <a:gd name="adj4" fmla="val 13640869"/>
                  <a:gd name="adj5" fmla="val 16722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1056949" y="687492"/>
              <a:ext cx="189072" cy="298993"/>
              <a:chOff x="7797316" y="3070970"/>
              <a:chExt cx="1026172" cy="1622761"/>
            </a:xfrm>
          </p:grpSpPr>
          <p:grpSp>
            <p:nvGrpSpPr>
              <p:cNvPr id="56" name="グループ化 55"/>
              <p:cNvGrpSpPr/>
              <p:nvPr/>
            </p:nvGrpSpPr>
            <p:grpSpPr>
              <a:xfrm>
                <a:off x="7797316" y="3070970"/>
                <a:ext cx="432048" cy="1622761"/>
                <a:chOff x="7797316" y="3070970"/>
                <a:chExt cx="432048" cy="1622761"/>
              </a:xfrm>
            </p:grpSpPr>
            <p:sp>
              <p:nvSpPr>
                <p:cNvPr id="83" name="円/楕円 82"/>
                <p:cNvSpPr/>
                <p:nvPr/>
              </p:nvSpPr>
              <p:spPr>
                <a:xfrm>
                  <a:off x="7833320" y="3070970"/>
                  <a:ext cx="360040" cy="360040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4" name="グループ化 83"/>
                <p:cNvGrpSpPr/>
                <p:nvPr/>
              </p:nvGrpSpPr>
              <p:grpSpPr>
                <a:xfrm>
                  <a:off x="7797316" y="3886885"/>
                  <a:ext cx="432048" cy="806846"/>
                  <a:chOff x="8481392" y="3178083"/>
                  <a:chExt cx="508580" cy="806846"/>
                </a:xfrm>
                <a:solidFill>
                  <a:srgbClr val="0070C0"/>
                </a:solidFill>
              </p:grpSpPr>
              <p:sp>
                <p:nvSpPr>
                  <p:cNvPr id="86" name="台形 85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台形 86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5" name="片側の 2 つの角を丸めた四角形 84"/>
                <p:cNvSpPr/>
                <p:nvPr/>
              </p:nvSpPr>
              <p:spPr>
                <a:xfrm>
                  <a:off x="7797316" y="3422637"/>
                  <a:ext cx="432048" cy="6572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6" name="グループ化 75"/>
              <p:cNvGrpSpPr/>
              <p:nvPr/>
            </p:nvGrpSpPr>
            <p:grpSpPr>
              <a:xfrm>
                <a:off x="8391440" y="3070970"/>
                <a:ext cx="432048" cy="1622761"/>
                <a:chOff x="8307856" y="3070970"/>
                <a:chExt cx="432048" cy="1622761"/>
              </a:xfrm>
              <a:solidFill>
                <a:srgbClr val="FF33CC"/>
              </a:solidFill>
            </p:grpSpPr>
            <p:sp>
              <p:nvSpPr>
                <p:cNvPr id="77" name="円/楕円 76"/>
                <p:cNvSpPr/>
                <p:nvPr/>
              </p:nvSpPr>
              <p:spPr>
                <a:xfrm>
                  <a:off x="8343860" y="3070970"/>
                  <a:ext cx="360040" cy="36004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8" name="グループ化 77"/>
                <p:cNvGrpSpPr/>
                <p:nvPr/>
              </p:nvGrpSpPr>
              <p:grpSpPr>
                <a:xfrm>
                  <a:off x="8391440" y="3886885"/>
                  <a:ext cx="264880" cy="806846"/>
                  <a:chOff x="8481392" y="3178083"/>
                  <a:chExt cx="508580" cy="806846"/>
                </a:xfrm>
                <a:grpFill/>
              </p:grpSpPr>
              <p:sp>
                <p:nvSpPr>
                  <p:cNvPr id="81" name="台形 80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台形 81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片側の 2 つの角を丸めた四角形 78"/>
                <p:cNvSpPr/>
                <p:nvPr/>
              </p:nvSpPr>
              <p:spPr>
                <a:xfrm>
                  <a:off x="8307856" y="3422637"/>
                  <a:ext cx="432048" cy="5622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片側の 2 つの角を丸めた四角形 79"/>
                <p:cNvSpPr/>
                <p:nvPr/>
              </p:nvSpPr>
              <p:spPr>
                <a:xfrm>
                  <a:off x="8338100" y="3826497"/>
                  <a:ext cx="371560" cy="464248"/>
                </a:xfrm>
                <a:prstGeom prst="round2SameRect">
                  <a:avLst>
                    <a:gd name="adj1" fmla="val 44709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テキスト ボックス 67"/>
          <p:cNvSpPr txBox="1"/>
          <p:nvPr/>
        </p:nvSpPr>
        <p:spPr>
          <a:xfrm>
            <a:off x="5944" y="553540"/>
            <a:ext cx="990005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においの元をシャットアウト</a:t>
            </a:r>
            <a:r>
              <a:rPr kumimoji="1" lang="en-US" altLang="ja-JP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944" y="547367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トイレの扉を閉めて下さい</a:t>
            </a:r>
            <a:r>
              <a:rPr lang="en-US" altLang="ja-JP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189100" y="1786912"/>
            <a:ext cx="3364100" cy="3364100"/>
            <a:chOff x="465488" y="368538"/>
            <a:chExt cx="1803098" cy="1803098"/>
          </a:xfrm>
        </p:grpSpPr>
        <p:grpSp>
          <p:nvGrpSpPr>
            <p:cNvPr id="41" name="グループ化 40"/>
            <p:cNvGrpSpPr/>
            <p:nvPr/>
          </p:nvGrpSpPr>
          <p:grpSpPr>
            <a:xfrm>
              <a:off x="465488" y="368538"/>
              <a:ext cx="1803098" cy="1803098"/>
              <a:chOff x="465488" y="368538"/>
              <a:chExt cx="1803098" cy="1803098"/>
            </a:xfrm>
          </p:grpSpPr>
          <p:sp>
            <p:nvSpPr>
              <p:cNvPr id="56" name="円/楕円 55"/>
              <p:cNvSpPr/>
              <p:nvPr/>
            </p:nvSpPr>
            <p:spPr>
              <a:xfrm>
                <a:off x="465488" y="368538"/>
                <a:ext cx="1803098" cy="1803098"/>
              </a:xfrm>
              <a:prstGeom prst="ellipse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57" name="グループ化 56"/>
              <p:cNvGrpSpPr/>
              <p:nvPr/>
            </p:nvGrpSpPr>
            <p:grpSpPr>
              <a:xfrm>
                <a:off x="735478" y="407318"/>
                <a:ext cx="1008112" cy="1725538"/>
                <a:chOff x="1395878" y="407318"/>
                <a:chExt cx="1008112" cy="1725538"/>
              </a:xfrm>
            </p:grpSpPr>
            <p:sp>
              <p:nvSpPr>
                <p:cNvPr id="70" name="正方形/長方形 69"/>
                <p:cNvSpPr/>
                <p:nvPr/>
              </p:nvSpPr>
              <p:spPr>
                <a:xfrm>
                  <a:off x="1395878" y="476672"/>
                  <a:ext cx="1008112" cy="1512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台形 71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台形 72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735478" y="476672"/>
                <a:ext cx="1008112" cy="1512168"/>
                <a:chOff x="4405778" y="476672"/>
                <a:chExt cx="1008112" cy="1512168"/>
              </a:xfrm>
            </p:grpSpPr>
            <p:sp>
              <p:nvSpPr>
                <p:cNvPr id="67" name="正方形/長方形 66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807486" y="407318"/>
                <a:ext cx="766593" cy="1725538"/>
                <a:chOff x="4476992" y="407318"/>
                <a:chExt cx="766593" cy="1725538"/>
              </a:xfrm>
            </p:grpSpPr>
            <p:sp>
              <p:nvSpPr>
                <p:cNvPr id="61" name="台形 60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台形 61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3" name="グループ化 62"/>
                <p:cNvGrpSpPr/>
                <p:nvPr/>
              </p:nvGrpSpPr>
              <p:grpSpPr>
                <a:xfrm>
                  <a:off x="5001179" y="1159021"/>
                  <a:ext cx="128789" cy="144317"/>
                  <a:chOff x="3724147" y="3356992"/>
                  <a:chExt cx="178957" cy="144016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0" name="環状矢印 59"/>
              <p:cNvSpPr/>
              <p:nvPr/>
            </p:nvSpPr>
            <p:spPr>
              <a:xfrm flipV="1">
                <a:off x="1023510" y="1124744"/>
                <a:ext cx="1008112" cy="440216"/>
              </a:xfrm>
              <a:prstGeom prst="circularArrow">
                <a:avLst>
                  <a:gd name="adj1" fmla="val 14370"/>
                  <a:gd name="adj2" fmla="val 1325496"/>
                  <a:gd name="adj3" fmla="val 2330281"/>
                  <a:gd name="adj4" fmla="val 13640869"/>
                  <a:gd name="adj5" fmla="val 16722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" name="グループ化 41"/>
            <p:cNvGrpSpPr/>
            <p:nvPr/>
          </p:nvGrpSpPr>
          <p:grpSpPr>
            <a:xfrm>
              <a:off x="1056949" y="687492"/>
              <a:ext cx="189072" cy="298993"/>
              <a:chOff x="7797316" y="3070970"/>
              <a:chExt cx="1026172" cy="1622761"/>
            </a:xfrm>
          </p:grpSpPr>
          <p:grpSp>
            <p:nvGrpSpPr>
              <p:cNvPr id="43" name="グループ化 42"/>
              <p:cNvGrpSpPr/>
              <p:nvPr/>
            </p:nvGrpSpPr>
            <p:grpSpPr>
              <a:xfrm>
                <a:off x="7797316" y="3070970"/>
                <a:ext cx="432048" cy="1622761"/>
                <a:chOff x="7797316" y="3070970"/>
                <a:chExt cx="432048" cy="1622761"/>
              </a:xfrm>
            </p:grpSpPr>
            <p:sp>
              <p:nvSpPr>
                <p:cNvPr id="51" name="円/楕円 50"/>
                <p:cNvSpPr/>
                <p:nvPr/>
              </p:nvSpPr>
              <p:spPr>
                <a:xfrm>
                  <a:off x="7833320" y="3070970"/>
                  <a:ext cx="360040" cy="360040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2" name="グループ化 51"/>
                <p:cNvGrpSpPr/>
                <p:nvPr/>
              </p:nvGrpSpPr>
              <p:grpSpPr>
                <a:xfrm>
                  <a:off x="7797316" y="3886885"/>
                  <a:ext cx="432048" cy="806846"/>
                  <a:chOff x="8481392" y="3178083"/>
                  <a:chExt cx="508580" cy="806846"/>
                </a:xfrm>
                <a:solidFill>
                  <a:srgbClr val="0070C0"/>
                </a:solidFill>
              </p:grpSpPr>
              <p:sp>
                <p:nvSpPr>
                  <p:cNvPr id="54" name="台形 53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台形 54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" name="片側の 2 つの角を丸めた四角形 52"/>
                <p:cNvSpPr/>
                <p:nvPr/>
              </p:nvSpPr>
              <p:spPr>
                <a:xfrm>
                  <a:off x="7797316" y="3422637"/>
                  <a:ext cx="432048" cy="6572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8391440" y="3070970"/>
                <a:ext cx="432048" cy="1622761"/>
                <a:chOff x="8307856" y="3070970"/>
                <a:chExt cx="432048" cy="1622761"/>
              </a:xfrm>
              <a:solidFill>
                <a:srgbClr val="FF33CC"/>
              </a:solidFill>
            </p:grpSpPr>
            <p:sp>
              <p:nvSpPr>
                <p:cNvPr id="45" name="円/楕円 44"/>
                <p:cNvSpPr/>
                <p:nvPr/>
              </p:nvSpPr>
              <p:spPr>
                <a:xfrm>
                  <a:off x="8343860" y="3070970"/>
                  <a:ext cx="360040" cy="36004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6" name="グループ化 45"/>
                <p:cNvGrpSpPr/>
                <p:nvPr/>
              </p:nvGrpSpPr>
              <p:grpSpPr>
                <a:xfrm>
                  <a:off x="8391440" y="3886885"/>
                  <a:ext cx="264880" cy="806846"/>
                  <a:chOff x="8481392" y="3178083"/>
                  <a:chExt cx="508580" cy="806846"/>
                </a:xfrm>
                <a:grpFill/>
              </p:grpSpPr>
              <p:sp>
                <p:nvSpPr>
                  <p:cNvPr id="49" name="台形 48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" name="台形 49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7" name="片側の 2 つの角を丸めた四角形 46"/>
                <p:cNvSpPr/>
                <p:nvPr/>
              </p:nvSpPr>
              <p:spPr>
                <a:xfrm>
                  <a:off x="8307856" y="3422637"/>
                  <a:ext cx="432048" cy="5622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片側の 2 つの角を丸めた四角形 47"/>
                <p:cNvSpPr/>
                <p:nvPr/>
              </p:nvSpPr>
              <p:spPr>
                <a:xfrm>
                  <a:off x="8338100" y="3826497"/>
                  <a:ext cx="371560" cy="464248"/>
                </a:xfrm>
                <a:prstGeom prst="round2SameRect">
                  <a:avLst>
                    <a:gd name="adj1" fmla="val 44709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15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テキスト ボックス 67"/>
          <p:cNvSpPr txBox="1"/>
          <p:nvPr/>
        </p:nvSpPr>
        <p:spPr>
          <a:xfrm>
            <a:off x="5944" y="553540"/>
            <a:ext cx="990005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開けっ放しにしないで</a:t>
            </a:r>
            <a:endParaRPr kumimoji="1" lang="ja-JP" altLang="en-US" sz="5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944" y="547367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トイレの扉を閉めて下さい</a:t>
            </a:r>
            <a:r>
              <a:rPr lang="en-US" altLang="ja-JP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189100" y="1786912"/>
            <a:ext cx="3364100" cy="3364100"/>
            <a:chOff x="465488" y="368538"/>
            <a:chExt cx="1803098" cy="1803098"/>
          </a:xfrm>
        </p:grpSpPr>
        <p:grpSp>
          <p:nvGrpSpPr>
            <p:cNvPr id="41" name="グループ化 40"/>
            <p:cNvGrpSpPr/>
            <p:nvPr/>
          </p:nvGrpSpPr>
          <p:grpSpPr>
            <a:xfrm>
              <a:off x="465488" y="368538"/>
              <a:ext cx="1803098" cy="1803098"/>
              <a:chOff x="465488" y="368538"/>
              <a:chExt cx="1803098" cy="1803098"/>
            </a:xfrm>
          </p:grpSpPr>
          <p:sp>
            <p:nvSpPr>
              <p:cNvPr id="56" name="円/楕円 55"/>
              <p:cNvSpPr/>
              <p:nvPr/>
            </p:nvSpPr>
            <p:spPr>
              <a:xfrm>
                <a:off x="465488" y="368538"/>
                <a:ext cx="1803098" cy="1803098"/>
              </a:xfrm>
              <a:prstGeom prst="ellipse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57" name="グループ化 56"/>
              <p:cNvGrpSpPr/>
              <p:nvPr/>
            </p:nvGrpSpPr>
            <p:grpSpPr>
              <a:xfrm>
                <a:off x="735478" y="407318"/>
                <a:ext cx="1008112" cy="1725538"/>
                <a:chOff x="1395878" y="407318"/>
                <a:chExt cx="1008112" cy="1725538"/>
              </a:xfrm>
            </p:grpSpPr>
            <p:sp>
              <p:nvSpPr>
                <p:cNvPr id="70" name="正方形/長方形 69"/>
                <p:cNvSpPr/>
                <p:nvPr/>
              </p:nvSpPr>
              <p:spPr>
                <a:xfrm>
                  <a:off x="1395878" y="476672"/>
                  <a:ext cx="1008112" cy="1512168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台形 71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台形 72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735478" y="476672"/>
                <a:ext cx="1008112" cy="1512168"/>
                <a:chOff x="4405778" y="476672"/>
                <a:chExt cx="1008112" cy="1512168"/>
              </a:xfrm>
            </p:grpSpPr>
            <p:sp>
              <p:nvSpPr>
                <p:cNvPr id="67" name="正方形/長方形 66"/>
                <p:cNvSpPr/>
                <p:nvPr/>
              </p:nvSpPr>
              <p:spPr>
                <a:xfrm>
                  <a:off x="4405778" y="476672"/>
                  <a:ext cx="1008112" cy="1512168"/>
                </a:xfrm>
                <a:prstGeom prst="rect">
                  <a:avLst/>
                </a:prstGeom>
                <a:solidFill>
                  <a:srgbClr val="9966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>
                  <a:off x="4477786" y="548680"/>
                  <a:ext cx="864096" cy="144016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807486" y="407318"/>
                <a:ext cx="766593" cy="1725538"/>
                <a:chOff x="4476992" y="407318"/>
                <a:chExt cx="766593" cy="1725538"/>
              </a:xfrm>
            </p:grpSpPr>
            <p:sp>
              <p:nvSpPr>
                <p:cNvPr id="61" name="台形 60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台形 61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3" name="グループ化 62"/>
                <p:cNvGrpSpPr/>
                <p:nvPr/>
              </p:nvGrpSpPr>
              <p:grpSpPr>
                <a:xfrm>
                  <a:off x="5001179" y="1159021"/>
                  <a:ext cx="128789" cy="144317"/>
                  <a:chOff x="3724147" y="3356992"/>
                  <a:chExt cx="178957" cy="144016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64" name="角丸四角形 63"/>
                  <p:cNvSpPr/>
                  <p:nvPr/>
                </p:nvSpPr>
                <p:spPr>
                  <a:xfrm>
                    <a:off x="3806920" y="3391570"/>
                    <a:ext cx="96184" cy="7200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>
                  <a:xfrm>
                    <a:off x="3724147" y="3356992"/>
                    <a:ext cx="1363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>
                  <a:xfrm>
                    <a:off x="3724147" y="3356992"/>
                    <a:ext cx="98281" cy="144016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0" name="環状矢印 59"/>
              <p:cNvSpPr/>
              <p:nvPr/>
            </p:nvSpPr>
            <p:spPr>
              <a:xfrm flipV="1">
                <a:off x="1023510" y="1124744"/>
                <a:ext cx="1008112" cy="440216"/>
              </a:xfrm>
              <a:prstGeom prst="circularArrow">
                <a:avLst>
                  <a:gd name="adj1" fmla="val 14370"/>
                  <a:gd name="adj2" fmla="val 1325496"/>
                  <a:gd name="adj3" fmla="val 2330281"/>
                  <a:gd name="adj4" fmla="val 13640869"/>
                  <a:gd name="adj5" fmla="val 16722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" name="グループ化 41"/>
            <p:cNvGrpSpPr/>
            <p:nvPr/>
          </p:nvGrpSpPr>
          <p:grpSpPr>
            <a:xfrm>
              <a:off x="1056949" y="687492"/>
              <a:ext cx="189072" cy="298993"/>
              <a:chOff x="7797316" y="3070970"/>
              <a:chExt cx="1026172" cy="1622761"/>
            </a:xfrm>
          </p:grpSpPr>
          <p:grpSp>
            <p:nvGrpSpPr>
              <p:cNvPr id="43" name="グループ化 42"/>
              <p:cNvGrpSpPr/>
              <p:nvPr/>
            </p:nvGrpSpPr>
            <p:grpSpPr>
              <a:xfrm>
                <a:off x="7797316" y="3070970"/>
                <a:ext cx="432048" cy="1622761"/>
                <a:chOff x="7797316" y="3070970"/>
                <a:chExt cx="432048" cy="1622761"/>
              </a:xfrm>
            </p:grpSpPr>
            <p:sp>
              <p:nvSpPr>
                <p:cNvPr id="51" name="円/楕円 50"/>
                <p:cNvSpPr/>
                <p:nvPr/>
              </p:nvSpPr>
              <p:spPr>
                <a:xfrm>
                  <a:off x="7833320" y="3070970"/>
                  <a:ext cx="360040" cy="360040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2" name="グループ化 51"/>
                <p:cNvGrpSpPr/>
                <p:nvPr/>
              </p:nvGrpSpPr>
              <p:grpSpPr>
                <a:xfrm>
                  <a:off x="7797316" y="3886885"/>
                  <a:ext cx="432048" cy="806846"/>
                  <a:chOff x="8481392" y="3178083"/>
                  <a:chExt cx="508580" cy="806846"/>
                </a:xfrm>
                <a:solidFill>
                  <a:srgbClr val="0070C0"/>
                </a:solidFill>
              </p:grpSpPr>
              <p:sp>
                <p:nvSpPr>
                  <p:cNvPr id="54" name="台形 53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台形 54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" name="片側の 2 つの角を丸めた四角形 52"/>
                <p:cNvSpPr/>
                <p:nvPr/>
              </p:nvSpPr>
              <p:spPr>
                <a:xfrm>
                  <a:off x="7797316" y="3422637"/>
                  <a:ext cx="432048" cy="6572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8391440" y="3070970"/>
                <a:ext cx="432048" cy="1622761"/>
                <a:chOff x="8307856" y="3070970"/>
                <a:chExt cx="432048" cy="1622761"/>
              </a:xfrm>
              <a:solidFill>
                <a:srgbClr val="FF33CC"/>
              </a:solidFill>
            </p:grpSpPr>
            <p:sp>
              <p:nvSpPr>
                <p:cNvPr id="45" name="円/楕円 44"/>
                <p:cNvSpPr/>
                <p:nvPr/>
              </p:nvSpPr>
              <p:spPr>
                <a:xfrm>
                  <a:off x="8343860" y="3070970"/>
                  <a:ext cx="360040" cy="36004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6" name="グループ化 45"/>
                <p:cNvGrpSpPr/>
                <p:nvPr/>
              </p:nvGrpSpPr>
              <p:grpSpPr>
                <a:xfrm>
                  <a:off x="8391440" y="3886885"/>
                  <a:ext cx="264880" cy="806846"/>
                  <a:chOff x="8481392" y="3178083"/>
                  <a:chExt cx="508580" cy="806846"/>
                </a:xfrm>
                <a:grpFill/>
              </p:grpSpPr>
              <p:sp>
                <p:nvSpPr>
                  <p:cNvPr id="49" name="台形 48"/>
                  <p:cNvSpPr/>
                  <p:nvPr/>
                </p:nvSpPr>
                <p:spPr>
                  <a:xfrm flipV="1">
                    <a:off x="8481392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" name="台形 49"/>
                  <p:cNvSpPr/>
                  <p:nvPr/>
                </p:nvSpPr>
                <p:spPr>
                  <a:xfrm flipV="1">
                    <a:off x="8701940" y="3178083"/>
                    <a:ext cx="288032" cy="806846"/>
                  </a:xfrm>
                  <a:prstGeom prst="trapezoid">
                    <a:avLst>
                      <a:gd name="adj" fmla="val 3293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7" name="片側の 2 つの角を丸めた四角形 46"/>
                <p:cNvSpPr/>
                <p:nvPr/>
              </p:nvSpPr>
              <p:spPr>
                <a:xfrm>
                  <a:off x="8307856" y="3422637"/>
                  <a:ext cx="432048" cy="5622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片側の 2 つの角を丸めた四角形 47"/>
                <p:cNvSpPr/>
                <p:nvPr/>
              </p:nvSpPr>
              <p:spPr>
                <a:xfrm>
                  <a:off x="8338100" y="3826497"/>
                  <a:ext cx="371560" cy="464248"/>
                </a:xfrm>
                <a:prstGeom prst="round2SameRect">
                  <a:avLst>
                    <a:gd name="adj1" fmla="val 44709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1771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pop404_トイレの扉を閉めて下さい</dc:title>
  <dc:subject>pop404_トイレの扉を閉めて下さい</dc:subject>
  <dc:creator>http://www.digipot.net</dc:creator>
  <cp:lastModifiedBy/>
  <cp:revision>1</cp:revision>
  <dcterms:created xsi:type="dcterms:W3CDTF">2014-10-10T02:14:12Z</dcterms:created>
  <dcterms:modified xsi:type="dcterms:W3CDTF">2014-10-10T02:14:16Z</dcterms:modified>
  <cp:version>1</cp:version>
</cp:coreProperties>
</file>